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7" r:id="rId3"/>
    <p:sldId id="270" r:id="rId4"/>
    <p:sldId id="268" r:id="rId5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1321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31921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2100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17160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623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9479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9580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05212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9838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8273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3453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8843A-C12D-44F9-A6DF-D373C4E370CA}" type="datetimeFigureOut">
              <a:rPr lang="id-ID" smtClean="0"/>
              <a:t>11/01/2023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45A85-9716-4246-B2E4-FA2B80EFB1D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69233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396" y="787400"/>
            <a:ext cx="11932698" cy="5936747"/>
            <a:chOff x="0" y="0"/>
            <a:chExt cx="23865396" cy="13185891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7661" r="21935" b="17661"/>
            <a:stretch>
              <a:fillRect/>
            </a:stretch>
          </p:blipFill>
          <p:spPr>
            <a:xfrm>
              <a:off x="0" y="0"/>
              <a:ext cx="23865396" cy="13185891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849171" y="2419687"/>
            <a:ext cx="10458826" cy="960001"/>
            <a:chOff x="0" y="0"/>
            <a:chExt cx="4321552" cy="93818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321551" cy="938181"/>
            </a:xfrm>
            <a:custGeom>
              <a:avLst/>
              <a:gdLst/>
              <a:ahLst/>
              <a:cxnLst/>
              <a:rect l="l" t="t" r="r" b="b"/>
              <a:pathLst>
                <a:path w="4321551" h="938181">
                  <a:moveTo>
                    <a:pt x="0" y="0"/>
                  </a:moveTo>
                  <a:lnTo>
                    <a:pt x="4321551" y="0"/>
                  </a:lnTo>
                  <a:lnTo>
                    <a:pt x="4321551" y="938181"/>
                  </a:lnTo>
                  <a:lnTo>
                    <a:pt x="0" y="93818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49171" y="3379687"/>
            <a:ext cx="10458826" cy="590031"/>
            <a:chOff x="0" y="0"/>
            <a:chExt cx="4321552" cy="243799"/>
          </a:xfrm>
          <a:solidFill>
            <a:srgbClr val="C00000"/>
          </a:solidFill>
        </p:grpSpPr>
        <p:sp>
          <p:nvSpPr>
            <p:cNvPr id="7" name="Freeform 7"/>
            <p:cNvSpPr/>
            <p:nvPr/>
          </p:nvSpPr>
          <p:spPr>
            <a:xfrm>
              <a:off x="0" y="0"/>
              <a:ext cx="4321551" cy="243799"/>
            </a:xfrm>
            <a:custGeom>
              <a:avLst/>
              <a:gdLst/>
              <a:ahLst/>
              <a:cxnLst/>
              <a:rect l="l" t="t" r="r" b="b"/>
              <a:pathLst>
                <a:path w="4321551" h="243799">
                  <a:moveTo>
                    <a:pt x="0" y="0"/>
                  </a:moveTo>
                  <a:lnTo>
                    <a:pt x="4321551" y="0"/>
                  </a:lnTo>
                  <a:lnTo>
                    <a:pt x="4321551" y="243799"/>
                  </a:lnTo>
                  <a:lnTo>
                    <a:pt x="0" y="243799"/>
                  </a:lnTo>
                  <a:close/>
                </a:path>
              </a:pathLst>
            </a:custGeom>
            <a:grpFill/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850257" y="94813"/>
            <a:ext cx="950307" cy="63100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60219" y="133854"/>
            <a:ext cx="2002663" cy="36312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450251" y="197370"/>
            <a:ext cx="1275755" cy="329041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2748436" y="2747161"/>
            <a:ext cx="8280135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00"/>
              </a:lnSpc>
            </a:pPr>
            <a:r>
              <a:rPr lang="en-US" sz="3334" spc="-60" dirty="0" smtClean="0">
                <a:solidFill>
                  <a:srgbClr val="000000"/>
                </a:solidFill>
                <a:latin typeface="Agrandir Narrow Medium Bold"/>
              </a:rPr>
              <a:t>DESIGN LAYOUT ACARA ADHI Z</a:t>
            </a:r>
            <a:endParaRPr lang="en-US" sz="3334" spc="-60" dirty="0">
              <a:solidFill>
                <a:srgbClr val="000000"/>
              </a:solidFill>
              <a:latin typeface="Agrandir Narrow Medium Bold"/>
            </a:endParaRPr>
          </a:p>
        </p:txBody>
      </p:sp>
    </p:spTree>
    <p:extLst>
      <p:ext uri="{BB962C8B-B14F-4D97-AF65-F5344CB8AC3E}">
        <p14:creationId xmlns:p14="http://schemas.microsoft.com/office/powerpoint/2010/main" val="300617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9" t="18040" r="6847" b="19804"/>
          <a:stretch/>
        </p:blipFill>
        <p:spPr>
          <a:xfrm>
            <a:off x="3213848" y="0"/>
            <a:ext cx="6569883" cy="6696635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499848" y="1667436"/>
            <a:ext cx="900953" cy="443753"/>
          </a:xfrm>
          <a:prstGeom prst="ellipse">
            <a:avLst/>
          </a:prstGeom>
          <a:solidFill>
            <a:srgbClr val="FF0000">
              <a:alpha val="35000"/>
            </a:srgbClr>
          </a:solidFill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Rectangle 12"/>
          <p:cNvSpPr/>
          <p:nvPr/>
        </p:nvSpPr>
        <p:spPr>
          <a:xfrm>
            <a:off x="7837033" y="3243343"/>
            <a:ext cx="1223683" cy="624680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Rectangle 13"/>
          <p:cNvSpPr/>
          <p:nvPr/>
        </p:nvSpPr>
        <p:spPr>
          <a:xfrm>
            <a:off x="7219950" y="3262313"/>
            <a:ext cx="293218" cy="159543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Rectangle 14"/>
          <p:cNvSpPr/>
          <p:nvPr/>
        </p:nvSpPr>
        <p:spPr>
          <a:xfrm>
            <a:off x="6400801" y="4357768"/>
            <a:ext cx="2336050" cy="880982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Rectangle 15"/>
          <p:cNvSpPr/>
          <p:nvPr/>
        </p:nvSpPr>
        <p:spPr>
          <a:xfrm>
            <a:off x="5247417" y="3043261"/>
            <a:ext cx="556048" cy="771477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bject 3"/>
          <p:cNvSpPr/>
          <p:nvPr/>
        </p:nvSpPr>
        <p:spPr>
          <a:xfrm>
            <a:off x="0" y="0"/>
            <a:ext cx="2341245" cy="6858000"/>
          </a:xfrm>
          <a:prstGeom prst="round1Rect">
            <a:avLst>
              <a:gd name="adj" fmla="val 24831"/>
            </a:avLst>
          </a:pr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>
              <a:solidFill>
                <a:srgbClr val="00206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943799" y="4053711"/>
            <a:ext cx="599059" cy="327576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Rectangle 23"/>
          <p:cNvSpPr/>
          <p:nvPr/>
        </p:nvSpPr>
        <p:spPr>
          <a:xfrm>
            <a:off x="4950110" y="4540488"/>
            <a:ext cx="144404" cy="249226"/>
          </a:xfrm>
          <a:prstGeom prst="rect">
            <a:avLst/>
          </a:prstGeom>
          <a:solidFill>
            <a:srgbClr val="FF0000">
              <a:alpha val="38000"/>
            </a:srgbClr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Rounded Rectangular Callout 24"/>
          <p:cNvSpPr/>
          <p:nvPr/>
        </p:nvSpPr>
        <p:spPr>
          <a:xfrm>
            <a:off x="3947886" y="2002971"/>
            <a:ext cx="769257" cy="522515"/>
          </a:xfrm>
          <a:prstGeom prst="wedgeRoundRectCallout">
            <a:avLst>
              <a:gd name="adj1" fmla="val 171620"/>
              <a:gd name="adj2" fmla="val -81944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TextBox 25"/>
          <p:cNvSpPr txBox="1"/>
          <p:nvPr/>
        </p:nvSpPr>
        <p:spPr>
          <a:xfrm>
            <a:off x="3940968" y="1941062"/>
            <a:ext cx="776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POS</a:t>
            </a:r>
          </a:p>
          <a:p>
            <a:pPr algn="ctr"/>
            <a:r>
              <a:rPr lang="en-US" smtClean="0">
                <a:solidFill>
                  <a:srgbClr val="FF0000"/>
                </a:solidFill>
              </a:rPr>
              <a:t>depan</a:t>
            </a:r>
            <a:endParaRPr lang="id-ID">
              <a:solidFill>
                <a:srgbClr val="FF0000"/>
              </a:solidFill>
            </a:endParaRPr>
          </a:p>
        </p:txBody>
      </p:sp>
      <p:sp>
        <p:nvSpPr>
          <p:cNvPr id="27" name="Rounded Rectangular Callout 26"/>
          <p:cNvSpPr/>
          <p:nvPr/>
        </p:nvSpPr>
        <p:spPr>
          <a:xfrm>
            <a:off x="3947886" y="2837434"/>
            <a:ext cx="769257" cy="522515"/>
          </a:xfrm>
          <a:prstGeom prst="wedgeRoundRectCallout">
            <a:avLst>
              <a:gd name="adj1" fmla="val 139544"/>
              <a:gd name="adj2" fmla="val 51389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TextBox 27"/>
          <p:cNvSpPr txBox="1"/>
          <p:nvPr/>
        </p:nvSpPr>
        <p:spPr>
          <a:xfrm>
            <a:off x="3871342" y="2775525"/>
            <a:ext cx="10069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Parkiran </a:t>
            </a:r>
          </a:p>
          <a:p>
            <a:pPr algn="ctr"/>
            <a:r>
              <a:rPr lang="en-US" smtClean="0">
                <a:solidFill>
                  <a:srgbClr val="FF0000"/>
                </a:solidFill>
              </a:rPr>
              <a:t>Motor</a:t>
            </a:r>
            <a:endParaRPr lang="id-ID">
              <a:solidFill>
                <a:srgbClr val="FF0000"/>
              </a:solidFill>
            </a:endParaRPr>
          </a:p>
        </p:txBody>
      </p:sp>
      <p:sp>
        <p:nvSpPr>
          <p:cNvPr id="29" name="Rounded Rectangular Callout 28"/>
          <p:cNvSpPr/>
          <p:nvPr/>
        </p:nvSpPr>
        <p:spPr>
          <a:xfrm>
            <a:off x="9598174" y="2899341"/>
            <a:ext cx="769257" cy="915397"/>
          </a:xfrm>
          <a:prstGeom prst="wedgeRoundRectCallout">
            <a:avLst>
              <a:gd name="adj1" fmla="val -173663"/>
              <a:gd name="adj2" fmla="val 22861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TextBox 29"/>
          <p:cNvSpPr txBox="1"/>
          <p:nvPr/>
        </p:nvSpPr>
        <p:spPr>
          <a:xfrm>
            <a:off x="9576184" y="2837434"/>
            <a:ext cx="8132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Adhi</a:t>
            </a:r>
          </a:p>
          <a:p>
            <a:pPr algn="ctr"/>
            <a:r>
              <a:rPr lang="en-US" smtClean="0">
                <a:solidFill>
                  <a:srgbClr val="FF0000"/>
                </a:solidFill>
              </a:rPr>
              <a:t>Sport</a:t>
            </a:r>
          </a:p>
          <a:p>
            <a:pPr algn="ctr"/>
            <a:r>
              <a:rPr lang="en-US" smtClean="0">
                <a:solidFill>
                  <a:srgbClr val="FF0000"/>
                </a:solidFill>
              </a:rPr>
              <a:t>Center</a:t>
            </a:r>
            <a:endParaRPr lang="id-ID">
              <a:solidFill>
                <a:srgbClr val="FF0000"/>
              </a:solidFill>
            </a:endParaRPr>
          </a:p>
        </p:txBody>
      </p:sp>
      <p:sp>
        <p:nvSpPr>
          <p:cNvPr id="31" name="Rounded Rectangular Callout 30"/>
          <p:cNvSpPr/>
          <p:nvPr/>
        </p:nvSpPr>
        <p:spPr>
          <a:xfrm>
            <a:off x="9737757" y="4332016"/>
            <a:ext cx="954043" cy="584424"/>
          </a:xfrm>
          <a:prstGeom prst="wedgeRoundRectCallout">
            <a:avLst>
              <a:gd name="adj1" fmla="val -203308"/>
              <a:gd name="adj2" fmla="val 22860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TextBox 31"/>
          <p:cNvSpPr txBox="1"/>
          <p:nvPr/>
        </p:nvSpPr>
        <p:spPr>
          <a:xfrm>
            <a:off x="9737757" y="4270108"/>
            <a:ext cx="954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Parkiran</a:t>
            </a:r>
          </a:p>
          <a:p>
            <a:pPr algn="ctr"/>
            <a:r>
              <a:rPr lang="en-US" smtClean="0">
                <a:solidFill>
                  <a:srgbClr val="FF0000"/>
                </a:solidFill>
              </a:rPr>
              <a:t>Mobil</a:t>
            </a:r>
            <a:endParaRPr lang="id-ID">
              <a:solidFill>
                <a:srgbClr val="FF0000"/>
              </a:solidFill>
            </a:endParaRPr>
          </a:p>
        </p:txBody>
      </p:sp>
      <p:sp>
        <p:nvSpPr>
          <p:cNvPr id="33" name="Rounded Rectangular Callout 32"/>
          <p:cNvSpPr/>
          <p:nvPr/>
        </p:nvSpPr>
        <p:spPr>
          <a:xfrm>
            <a:off x="6984651" y="2253012"/>
            <a:ext cx="769257" cy="522515"/>
          </a:xfrm>
          <a:prstGeom prst="wedgeRoundRectCallout">
            <a:avLst>
              <a:gd name="adj1" fmla="val -5739"/>
              <a:gd name="adj2" fmla="val 151389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TextBox 33"/>
          <p:cNvSpPr txBox="1"/>
          <p:nvPr/>
        </p:nvSpPr>
        <p:spPr>
          <a:xfrm>
            <a:off x="7000311" y="2191103"/>
            <a:ext cx="8225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TOILET</a:t>
            </a:r>
          </a:p>
          <a:p>
            <a:pPr algn="ctr"/>
            <a:r>
              <a:rPr lang="en-US" smtClean="0">
                <a:solidFill>
                  <a:srgbClr val="FF0000"/>
                </a:solidFill>
              </a:rPr>
              <a:t>L &amp; P</a:t>
            </a:r>
          </a:p>
        </p:txBody>
      </p:sp>
      <p:sp>
        <p:nvSpPr>
          <p:cNvPr id="35" name="Rounded Rectangular Callout 34"/>
          <p:cNvSpPr/>
          <p:nvPr/>
        </p:nvSpPr>
        <p:spPr>
          <a:xfrm>
            <a:off x="3326491" y="4299200"/>
            <a:ext cx="769257" cy="522515"/>
          </a:xfrm>
          <a:prstGeom prst="wedgeRoundRectCallout">
            <a:avLst>
              <a:gd name="adj1" fmla="val 167846"/>
              <a:gd name="adj2" fmla="val 23611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TextBox 35"/>
          <p:cNvSpPr txBox="1"/>
          <p:nvPr/>
        </p:nvSpPr>
        <p:spPr>
          <a:xfrm>
            <a:off x="3342151" y="4237291"/>
            <a:ext cx="8225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TOILET</a:t>
            </a:r>
          </a:p>
          <a:p>
            <a:pPr algn="ctr"/>
            <a:r>
              <a:rPr lang="en-US" smtClean="0">
                <a:solidFill>
                  <a:srgbClr val="FF0000"/>
                </a:solidFill>
              </a:rPr>
              <a:t>L &amp; P</a:t>
            </a:r>
          </a:p>
        </p:txBody>
      </p:sp>
      <p:sp>
        <p:nvSpPr>
          <p:cNvPr id="37" name="Rounded Rectangular Callout 36"/>
          <p:cNvSpPr/>
          <p:nvPr/>
        </p:nvSpPr>
        <p:spPr>
          <a:xfrm>
            <a:off x="3228509" y="3606765"/>
            <a:ext cx="1413219" cy="522515"/>
          </a:xfrm>
          <a:prstGeom prst="wedgeRoundRectCallout">
            <a:avLst>
              <a:gd name="adj1" fmla="val 82030"/>
              <a:gd name="adj2" fmla="val 68056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TextBox 37"/>
          <p:cNvSpPr txBox="1"/>
          <p:nvPr/>
        </p:nvSpPr>
        <p:spPr>
          <a:xfrm>
            <a:off x="3462053" y="3686404"/>
            <a:ext cx="983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ADAPTIF</a:t>
            </a:r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62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3"/>
          <p:cNvSpPr/>
          <p:nvPr/>
        </p:nvSpPr>
        <p:spPr>
          <a:xfrm>
            <a:off x="0" y="0"/>
            <a:ext cx="2341245" cy="6858000"/>
          </a:xfrm>
          <a:prstGeom prst="round1Rect">
            <a:avLst>
              <a:gd name="adj" fmla="val 24831"/>
            </a:avLst>
          </a:pr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>
              <a:solidFill>
                <a:srgbClr val="00206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3EE148-3059-48F2-8766-43E1F41F5C42}"/>
              </a:ext>
            </a:extLst>
          </p:cNvPr>
          <p:cNvSpPr txBox="1"/>
          <p:nvPr/>
        </p:nvSpPr>
        <p:spPr>
          <a:xfrm>
            <a:off x="-332551" y="2565156"/>
            <a:ext cx="2579617" cy="861774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pPr lvl="1" algn="ctr"/>
            <a:r>
              <a:rPr lang="en-US" sz="2800" b="1" dirty="0" smtClean="0">
                <a:solidFill>
                  <a:schemeClr val="bg1"/>
                </a:solidFill>
              </a:rPr>
              <a:t>ADAPTIF</a:t>
            </a:r>
            <a:endParaRPr lang="en-US" sz="2800" b="1" dirty="0" smtClean="0">
              <a:solidFill>
                <a:schemeClr val="bg1"/>
              </a:solidFill>
            </a:endParaRPr>
          </a:p>
          <a:p>
            <a:pPr lvl="1" algn="ctr"/>
            <a:r>
              <a:rPr lang="en-US" sz="2800" b="1" dirty="0" smtClean="0">
                <a:solidFill>
                  <a:schemeClr val="bg1"/>
                </a:solidFill>
              </a:rPr>
              <a:t>LANTAI 3</a:t>
            </a:r>
          </a:p>
        </p:txBody>
      </p:sp>
      <p:sp>
        <p:nvSpPr>
          <p:cNvPr id="15" name="TextBox 111"/>
          <p:cNvSpPr/>
          <p:nvPr/>
        </p:nvSpPr>
        <p:spPr bwMode="auto">
          <a:xfrm>
            <a:off x="5833734" y="1578465"/>
            <a:ext cx="27250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defTabSz="914286">
              <a:defRPr/>
            </a:pPr>
            <a:r>
              <a:rPr lang="en-US" sz="2000">
                <a:solidFill>
                  <a:prstClr val="white"/>
                </a:solidFill>
              </a:rPr>
              <a:t>3</a:t>
            </a:r>
            <a:r>
              <a:rPr lang="id-ID" sz="2000">
                <a:solidFill>
                  <a:prstClr val="white"/>
                </a:solidFill>
              </a:rPr>
              <a:t>. Pemeriksaan APD</a:t>
            </a:r>
            <a:endParaRPr/>
          </a:p>
        </p:txBody>
      </p:sp>
      <p:cxnSp>
        <p:nvCxnSpPr>
          <p:cNvPr id="25" name="Straight Connector 33"/>
          <p:cNvCxnSpPr>
            <a:cxnSpLocks/>
          </p:cNvCxnSpPr>
          <p:nvPr/>
        </p:nvCxnSpPr>
        <p:spPr bwMode="auto">
          <a:xfrm flipV="1">
            <a:off x="2723322" y="304800"/>
            <a:ext cx="0" cy="6244261"/>
          </a:xfrm>
          <a:prstGeom prst="line">
            <a:avLst/>
          </a:prstGeom>
          <a:ln w="38100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20"/>
          <p:cNvCxnSpPr>
            <a:cxnSpLocks/>
          </p:cNvCxnSpPr>
          <p:nvPr/>
        </p:nvCxnSpPr>
        <p:spPr bwMode="auto">
          <a:xfrm flipV="1">
            <a:off x="11796330" y="304800"/>
            <a:ext cx="0" cy="6265714"/>
          </a:xfrm>
          <a:prstGeom prst="line">
            <a:avLst/>
          </a:prstGeom>
          <a:ln w="38100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102"/>
          <p:cNvSpPr/>
          <p:nvPr/>
        </p:nvSpPr>
        <p:spPr bwMode="auto">
          <a:xfrm>
            <a:off x="2795332" y="218427"/>
            <a:ext cx="3038402" cy="570389"/>
          </a:xfrm>
          <a:prstGeom prst="rect">
            <a:avLst/>
          </a:prstGeom>
          <a:solidFill>
            <a:srgbClr val="0070C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8" name="TextBox 103"/>
          <p:cNvSpPr/>
          <p:nvPr/>
        </p:nvSpPr>
        <p:spPr bwMode="auto">
          <a:xfrm>
            <a:off x="2795332" y="242011"/>
            <a:ext cx="324587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defTabSz="914286">
              <a:defRPr/>
            </a:pPr>
            <a:r>
              <a:rPr lang="en-ID" sz="2800" dirty="0" smtClean="0">
                <a:solidFill>
                  <a:prstClr val="white"/>
                </a:solidFill>
              </a:rPr>
              <a:t>LAYOUT ACARA</a:t>
            </a:r>
            <a:endParaRPr lang="id-ID" sz="2800" dirty="0">
              <a:solidFill>
                <a:prstClr val="whit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213" y="538755"/>
            <a:ext cx="4813065" cy="27073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332" y="2996043"/>
            <a:ext cx="6630437" cy="372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85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3"/>
          <p:cNvSpPr/>
          <p:nvPr/>
        </p:nvSpPr>
        <p:spPr>
          <a:xfrm>
            <a:off x="0" y="0"/>
            <a:ext cx="2341245" cy="6858000"/>
          </a:xfrm>
          <a:prstGeom prst="round1Rect">
            <a:avLst>
              <a:gd name="adj" fmla="val 24831"/>
            </a:avLst>
          </a:pr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>
              <a:solidFill>
                <a:srgbClr val="00206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3EE148-3059-48F2-8766-43E1F41F5C42}"/>
              </a:ext>
            </a:extLst>
          </p:cNvPr>
          <p:cNvSpPr txBox="1"/>
          <p:nvPr/>
        </p:nvSpPr>
        <p:spPr>
          <a:xfrm>
            <a:off x="-332551" y="2565156"/>
            <a:ext cx="2579617" cy="861774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pPr lvl="1" algn="ctr"/>
            <a:r>
              <a:rPr lang="en-US" sz="2800" b="1" dirty="0" smtClean="0">
                <a:solidFill>
                  <a:schemeClr val="bg1"/>
                </a:solidFill>
              </a:rPr>
              <a:t>ADAPTIF</a:t>
            </a:r>
            <a:endParaRPr lang="en-US" sz="2800" b="1" dirty="0" smtClean="0">
              <a:solidFill>
                <a:schemeClr val="bg1"/>
              </a:solidFill>
            </a:endParaRPr>
          </a:p>
          <a:p>
            <a:pPr lvl="1" algn="ctr"/>
            <a:r>
              <a:rPr lang="en-US" sz="2800" b="1" dirty="0" smtClean="0">
                <a:solidFill>
                  <a:schemeClr val="bg1"/>
                </a:solidFill>
              </a:rPr>
              <a:t>LANTAI 3</a:t>
            </a:r>
          </a:p>
        </p:txBody>
      </p:sp>
      <p:sp>
        <p:nvSpPr>
          <p:cNvPr id="15" name="TextBox 111"/>
          <p:cNvSpPr/>
          <p:nvPr/>
        </p:nvSpPr>
        <p:spPr bwMode="auto">
          <a:xfrm>
            <a:off x="5833734" y="1578465"/>
            <a:ext cx="27250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defTabSz="914286">
              <a:defRPr/>
            </a:pPr>
            <a:r>
              <a:rPr lang="en-US" sz="2000">
                <a:solidFill>
                  <a:prstClr val="white"/>
                </a:solidFill>
              </a:rPr>
              <a:t>3</a:t>
            </a:r>
            <a:r>
              <a:rPr lang="id-ID" sz="2000">
                <a:solidFill>
                  <a:prstClr val="white"/>
                </a:solidFill>
              </a:rPr>
              <a:t>. Pemeriksaan APD</a:t>
            </a:r>
            <a:endParaRPr/>
          </a:p>
        </p:txBody>
      </p:sp>
      <p:cxnSp>
        <p:nvCxnSpPr>
          <p:cNvPr id="25" name="Straight Connector 33"/>
          <p:cNvCxnSpPr>
            <a:cxnSpLocks/>
          </p:cNvCxnSpPr>
          <p:nvPr/>
        </p:nvCxnSpPr>
        <p:spPr bwMode="auto">
          <a:xfrm flipV="1">
            <a:off x="2723322" y="304800"/>
            <a:ext cx="0" cy="6244261"/>
          </a:xfrm>
          <a:prstGeom prst="line">
            <a:avLst/>
          </a:prstGeom>
          <a:ln w="38100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20"/>
          <p:cNvCxnSpPr>
            <a:cxnSpLocks/>
          </p:cNvCxnSpPr>
          <p:nvPr/>
        </p:nvCxnSpPr>
        <p:spPr bwMode="auto">
          <a:xfrm flipV="1">
            <a:off x="11796330" y="304800"/>
            <a:ext cx="0" cy="6265714"/>
          </a:xfrm>
          <a:prstGeom prst="line">
            <a:avLst/>
          </a:prstGeom>
          <a:ln w="38100">
            <a:solidFill>
              <a:schemeClr val="accent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102"/>
          <p:cNvSpPr/>
          <p:nvPr/>
        </p:nvSpPr>
        <p:spPr bwMode="auto">
          <a:xfrm>
            <a:off x="2795332" y="218427"/>
            <a:ext cx="3038402" cy="570389"/>
          </a:xfrm>
          <a:prstGeom prst="rect">
            <a:avLst/>
          </a:prstGeom>
          <a:solidFill>
            <a:srgbClr val="0070C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8" name="TextBox 103"/>
          <p:cNvSpPr/>
          <p:nvPr/>
        </p:nvSpPr>
        <p:spPr bwMode="auto">
          <a:xfrm>
            <a:off x="2795332" y="242011"/>
            <a:ext cx="324587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defTabSz="914286">
              <a:defRPr/>
            </a:pPr>
            <a:r>
              <a:rPr lang="en-ID" sz="2800" dirty="0" smtClean="0">
                <a:solidFill>
                  <a:prstClr val="white"/>
                </a:solidFill>
              </a:rPr>
              <a:t>LAYOUT ACARA</a:t>
            </a:r>
            <a:endParaRPr lang="id-ID" sz="2800" dirty="0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254" y="160216"/>
            <a:ext cx="4706983" cy="26476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281" y="2768224"/>
            <a:ext cx="6306459" cy="354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52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</TotalTime>
  <Words>41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Agrandir Narrow Medium Bold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Owner</dc:creator>
  <cp:lastModifiedBy>User</cp:lastModifiedBy>
  <cp:revision>23</cp:revision>
  <dcterms:created xsi:type="dcterms:W3CDTF">2021-01-16T10:56:39Z</dcterms:created>
  <dcterms:modified xsi:type="dcterms:W3CDTF">2023-01-11T08:02:10Z</dcterms:modified>
</cp:coreProperties>
</file>

<file path=docProps/thumbnail.jpeg>
</file>